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3" r:id="rId5"/>
    <p:sldId id="295" r:id="rId6"/>
    <p:sldId id="296" r:id="rId7"/>
    <p:sldId id="297" r:id="rId8"/>
    <p:sldId id="298" r:id="rId9"/>
    <p:sldId id="301" r:id="rId10"/>
    <p:sldId id="299" r:id="rId11"/>
    <p:sldId id="30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102" d="100"/>
          <a:sy n="102" d="100"/>
        </p:scale>
        <p:origin x="456"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11/13/2020</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4713444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203008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899999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11/13/2020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804002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11/13/2020</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57960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11/13/2020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19987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11/13/2020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5376868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11/13/2020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71967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11/13/2020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40978246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11/13/2020</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2688635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11/13/2020</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2913042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F6FA2B21-3FCD-4721-B95C-427943F61125}" type="datetime1">
              <a:rPr lang="en-US" smtClean="0"/>
              <a:t>11/13/2020</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8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8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1132156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90000"/>
        </a:lnSpc>
        <a:spcBef>
          <a:spcPct val="0"/>
        </a:spcBef>
        <a:buNone/>
        <a:defRPr lang="en-US" sz="4000" i="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10000"/>
        </a:lnSpc>
        <a:spcBef>
          <a:spcPts val="900"/>
        </a:spcBef>
        <a:spcAft>
          <a:spcPts val="0"/>
        </a:spcAft>
        <a:buClr>
          <a:schemeClr val="tx1">
            <a:lumMod val="85000"/>
            <a:lumOff val="15000"/>
          </a:schemeClr>
        </a:buClr>
        <a:buFont typeface="Garamond" pitchFamily="18" charset="0"/>
        <a:buChar char="◦"/>
        <a:defRPr sz="15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3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2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9F73848-91FE-4D29-B0DC-BFC40841668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839"/>
            <a:ext cx="12191980" cy="6858000"/>
          </a:xfrm>
          <a:prstGeom prst="rect">
            <a:avLst/>
          </a:prstGeom>
        </p:spPr>
      </p:pic>
      <p:sp>
        <p:nvSpPr>
          <p:cNvPr id="89" name="Rectangle 8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5067" y="1808532"/>
            <a:ext cx="5452527" cy="3240936"/>
          </a:xfrm>
          <a:prstGeom prst="rect">
            <a:avLst/>
          </a:prstGeom>
          <a:solidFill>
            <a:schemeClr val="bg1">
              <a:lumMod val="75000"/>
              <a:lumOff val="25000"/>
            </a:schemeClr>
          </a:solidFill>
          <a:ln w="6350" cap="sq" cmpd="sng" algn="ctr">
            <a:noFill/>
            <a:prstDash val="solid"/>
            <a:miter lim="800000"/>
          </a:ln>
          <a:effectLst/>
        </p:spPr>
      </p:sp>
      <p:sp>
        <p:nvSpPr>
          <p:cNvPr id="91" name="Rectangle 9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1010" y="1975104"/>
            <a:ext cx="5120640" cy="2907792"/>
          </a:xfrm>
          <a:prstGeom prst="rect">
            <a:avLst/>
          </a:prstGeom>
          <a:noFill/>
          <a:ln w="6350" cap="sq" cmpd="sng" algn="ctr">
            <a:solidFill>
              <a:schemeClr val="tx1"/>
            </a:solidFill>
            <a:prstDash val="solid"/>
            <a:miter lim="800000"/>
          </a:ln>
          <a:effectLst>
            <a:softEdge rad="0"/>
          </a:effectLst>
        </p:spPr>
      </p:sp>
      <p:sp>
        <p:nvSpPr>
          <p:cNvPr id="2" name="Title 1">
            <a:extLst>
              <a:ext uri="{FF2B5EF4-FFF2-40B4-BE49-F238E27FC236}">
                <a16:creationId xmlns:a16="http://schemas.microsoft.com/office/drawing/2014/main" id="{18C3B467-088C-4F3D-A9A7-105C4E1E20CD}"/>
              </a:ext>
            </a:extLst>
          </p:cNvPr>
          <p:cNvSpPr>
            <a:spLocks noGrp="1"/>
          </p:cNvSpPr>
          <p:nvPr>
            <p:ph type="ctrTitle"/>
          </p:nvPr>
        </p:nvSpPr>
        <p:spPr>
          <a:xfrm>
            <a:off x="6033793" y="2355458"/>
            <a:ext cx="4775075" cy="1630907"/>
          </a:xfrm>
        </p:spPr>
        <p:txBody>
          <a:bodyPr>
            <a:normAutofit/>
          </a:bodyPr>
          <a:lstStyle/>
          <a:p>
            <a:r>
              <a:rPr lang="en-US" sz="4400" dirty="0">
                <a:solidFill>
                  <a:schemeClr val="tx1"/>
                </a:solidFill>
              </a:rPr>
              <a:t>Final project</a:t>
            </a:r>
          </a:p>
        </p:txBody>
      </p:sp>
      <p:sp>
        <p:nvSpPr>
          <p:cNvPr id="3" name="Subtitle 2">
            <a:extLst>
              <a:ext uri="{FF2B5EF4-FFF2-40B4-BE49-F238E27FC236}">
                <a16:creationId xmlns:a16="http://schemas.microsoft.com/office/drawing/2014/main" id="{C8722DDC-8EEE-4A06-8DFE-B44871EAA2CF}"/>
              </a:ext>
            </a:extLst>
          </p:cNvPr>
          <p:cNvSpPr>
            <a:spLocks noGrp="1"/>
          </p:cNvSpPr>
          <p:nvPr>
            <p:ph type="subTitle" idx="1"/>
          </p:nvPr>
        </p:nvSpPr>
        <p:spPr>
          <a:xfrm>
            <a:off x="6033793" y="3995988"/>
            <a:ext cx="4775075" cy="559656"/>
          </a:xfrm>
        </p:spPr>
        <p:txBody>
          <a:bodyPr>
            <a:normAutofit/>
          </a:bodyPr>
          <a:lstStyle/>
          <a:p>
            <a:pPr>
              <a:spcAft>
                <a:spcPts val="600"/>
              </a:spcAft>
            </a:pPr>
            <a:r>
              <a:rPr lang="en-US" dirty="0">
                <a:solidFill>
                  <a:schemeClr val="tx1"/>
                </a:solidFill>
              </a:rPr>
              <a:t>Mary Cris Macellones – C0768027</a:t>
            </a:r>
          </a:p>
        </p:txBody>
      </p:sp>
    </p:spTree>
    <p:extLst>
      <p:ext uri="{BB962C8B-B14F-4D97-AF65-F5344CB8AC3E}">
        <p14:creationId xmlns:p14="http://schemas.microsoft.com/office/powerpoint/2010/main" val="42696815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9295F-E638-4F61-AFE2-CF3E40556031}"/>
              </a:ext>
            </a:extLst>
          </p:cNvPr>
          <p:cNvSpPr>
            <a:spLocks noGrp="1"/>
          </p:cNvSpPr>
          <p:nvPr>
            <p:ph type="title"/>
          </p:nvPr>
        </p:nvSpPr>
        <p:spPr/>
        <p:txBody>
          <a:bodyPr>
            <a:normAutofit/>
          </a:bodyPr>
          <a:lstStyle/>
          <a:p>
            <a:pPr algn="ctr"/>
            <a:r>
              <a:rPr lang="en-US" dirty="0"/>
              <a:t>Safe Calculator</a:t>
            </a:r>
          </a:p>
        </p:txBody>
      </p:sp>
      <p:sp>
        <p:nvSpPr>
          <p:cNvPr id="4" name="Content Placeholder 3">
            <a:extLst>
              <a:ext uri="{FF2B5EF4-FFF2-40B4-BE49-F238E27FC236}">
                <a16:creationId xmlns:a16="http://schemas.microsoft.com/office/drawing/2014/main" id="{05A433E2-9994-4062-A9CA-B2762357FB39}"/>
              </a:ext>
            </a:extLst>
          </p:cNvPr>
          <p:cNvSpPr>
            <a:spLocks noGrp="1"/>
          </p:cNvSpPr>
          <p:nvPr>
            <p:ph sz="half" idx="1"/>
          </p:nvPr>
        </p:nvSpPr>
        <p:spPr>
          <a:xfrm>
            <a:off x="1066800" y="2466366"/>
            <a:ext cx="9271000" cy="3749040"/>
          </a:xfrm>
        </p:spPr>
        <p:txBody>
          <a:bodyPr/>
          <a:lstStyle/>
          <a:p>
            <a:pPr marL="0" indent="0" algn="just">
              <a:buNone/>
            </a:pPr>
            <a:r>
              <a:rPr lang="en-US" dirty="0"/>
              <a:t>As an International Student I also do part time in Shoppers </a:t>
            </a:r>
            <a:r>
              <a:rPr lang="en-US" dirty="0" err="1"/>
              <a:t>Drugmart</a:t>
            </a:r>
            <a:r>
              <a:rPr lang="en-US" dirty="0"/>
              <a:t> as a Cash Supervisor. In every shift, it is required for us to count the safe 4x every day and sometimes become tedious, that’s why I came up with this idea as project. Its not just will help me pass the subject but will also help me during my shift in my part time job. Its like hitting two birds with one stone. </a:t>
            </a:r>
          </a:p>
          <a:p>
            <a:pPr marL="0" indent="0" algn="just">
              <a:buNone/>
            </a:pPr>
            <a:r>
              <a:rPr lang="en-US" dirty="0"/>
              <a:t>We count the safe by rolls of coins, so for nickel a roll is equal to two dollars, dime is five dollars, quarter is ten dollars, looney is twenty-five, </a:t>
            </a:r>
            <a:r>
              <a:rPr lang="en-US" dirty="0" err="1"/>
              <a:t>tooney</a:t>
            </a:r>
            <a:r>
              <a:rPr lang="en-US" dirty="0"/>
              <a:t> is fifty and then for bills is per piece. In the mobile app you have to enter the number of pieces of rolls for coins and pieces of bills to get the total. </a:t>
            </a:r>
            <a:endParaRPr lang="en-CA" dirty="0"/>
          </a:p>
        </p:txBody>
      </p:sp>
      <p:sp>
        <p:nvSpPr>
          <p:cNvPr id="3" name="TextBox 2">
            <a:extLst>
              <a:ext uri="{FF2B5EF4-FFF2-40B4-BE49-F238E27FC236}">
                <a16:creationId xmlns:a16="http://schemas.microsoft.com/office/drawing/2014/main" id="{4809A8E1-C35A-4CB1-8DEA-A90D63610800}"/>
              </a:ext>
            </a:extLst>
          </p:cNvPr>
          <p:cNvSpPr txBox="1"/>
          <p:nvPr/>
        </p:nvSpPr>
        <p:spPr>
          <a:xfrm>
            <a:off x="1066800" y="1829527"/>
            <a:ext cx="3471333" cy="400110"/>
          </a:xfrm>
          <a:prstGeom prst="rect">
            <a:avLst/>
          </a:prstGeom>
          <a:noFill/>
        </p:spPr>
        <p:txBody>
          <a:bodyPr wrap="square" rtlCol="0">
            <a:spAutoFit/>
          </a:bodyPr>
          <a:lstStyle/>
          <a:p>
            <a:r>
              <a:rPr lang="en-US" sz="2000" b="1" dirty="0"/>
              <a:t>Brief Description</a:t>
            </a:r>
            <a:endParaRPr lang="en-CA" sz="2000" b="1" dirty="0"/>
          </a:p>
        </p:txBody>
      </p:sp>
    </p:spTree>
    <p:extLst>
      <p:ext uri="{BB962C8B-B14F-4D97-AF65-F5344CB8AC3E}">
        <p14:creationId xmlns:p14="http://schemas.microsoft.com/office/powerpoint/2010/main" val="204954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4" name="Picture 3" descr="A screenshot of a computer&#10;&#10;Description automatically generated">
            <a:extLst>
              <a:ext uri="{FF2B5EF4-FFF2-40B4-BE49-F238E27FC236}">
                <a16:creationId xmlns:a16="http://schemas.microsoft.com/office/drawing/2014/main" id="{9A90882E-7F9F-49FF-A8B9-00413377D173}"/>
              </a:ext>
            </a:extLst>
          </p:cNvPr>
          <p:cNvPicPr>
            <a:picLocks noChangeAspect="1"/>
          </p:cNvPicPr>
          <p:nvPr/>
        </p:nvPicPr>
        <p:blipFill>
          <a:blip r:embed="rId2"/>
          <a:stretch>
            <a:fillRect/>
          </a:stretch>
        </p:blipFill>
        <p:spPr>
          <a:xfrm>
            <a:off x="984930" y="643467"/>
            <a:ext cx="10222139" cy="5571066"/>
          </a:xfrm>
          <a:prstGeom prst="rect">
            <a:avLst/>
          </a:prstGeom>
        </p:spPr>
      </p:pic>
    </p:spTree>
    <p:extLst>
      <p:ext uri="{BB962C8B-B14F-4D97-AF65-F5344CB8AC3E}">
        <p14:creationId xmlns:p14="http://schemas.microsoft.com/office/powerpoint/2010/main" val="21803172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22" name="Rectangle 21">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2" name="Picture 1" descr="Graphical user interface, text, application&#10;&#10;Description automatically generated">
            <a:extLst>
              <a:ext uri="{FF2B5EF4-FFF2-40B4-BE49-F238E27FC236}">
                <a16:creationId xmlns:a16="http://schemas.microsoft.com/office/drawing/2014/main" id="{70DFCBAB-6587-4E3E-A361-B4D7B42B7F70}"/>
              </a:ext>
            </a:extLst>
          </p:cNvPr>
          <p:cNvPicPr>
            <a:picLocks noChangeAspect="1"/>
          </p:cNvPicPr>
          <p:nvPr/>
        </p:nvPicPr>
        <p:blipFill rotWithShape="1">
          <a:blip r:embed="rId2"/>
          <a:srcRect r="1" b="6264"/>
          <a:stretch/>
        </p:blipFill>
        <p:spPr>
          <a:xfrm>
            <a:off x="643467" y="643467"/>
            <a:ext cx="10905066" cy="5571066"/>
          </a:xfrm>
          <a:prstGeom prst="rect">
            <a:avLst/>
          </a:prstGeom>
        </p:spPr>
      </p:pic>
    </p:spTree>
    <p:extLst>
      <p:ext uri="{BB962C8B-B14F-4D97-AF65-F5344CB8AC3E}">
        <p14:creationId xmlns:p14="http://schemas.microsoft.com/office/powerpoint/2010/main" val="1630288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4" name="Picture 3" descr="A screenshot of a cellphone&#10;&#10;Description automatically generated">
            <a:extLst>
              <a:ext uri="{FF2B5EF4-FFF2-40B4-BE49-F238E27FC236}">
                <a16:creationId xmlns:a16="http://schemas.microsoft.com/office/drawing/2014/main" id="{17EAA75F-4FD3-498C-A1E0-F2A5908F7CEB}"/>
              </a:ext>
            </a:extLst>
          </p:cNvPr>
          <p:cNvPicPr>
            <a:picLocks noChangeAspect="1"/>
          </p:cNvPicPr>
          <p:nvPr/>
        </p:nvPicPr>
        <p:blipFill>
          <a:blip r:embed="rId2"/>
          <a:stretch>
            <a:fillRect/>
          </a:stretch>
        </p:blipFill>
        <p:spPr>
          <a:xfrm>
            <a:off x="4793763" y="643467"/>
            <a:ext cx="2604473" cy="5571066"/>
          </a:xfrm>
          <a:prstGeom prst="rect">
            <a:avLst/>
          </a:prstGeom>
        </p:spPr>
      </p:pic>
    </p:spTree>
    <p:extLst>
      <p:ext uri="{BB962C8B-B14F-4D97-AF65-F5344CB8AC3E}">
        <p14:creationId xmlns:p14="http://schemas.microsoft.com/office/powerpoint/2010/main" val="1718863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39EC50A-248F-46D1-97CD-65A2766F75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2" name="Rectangle 11">
            <a:extLst>
              <a:ext uri="{FF2B5EF4-FFF2-40B4-BE49-F238E27FC236}">
                <a16:creationId xmlns:a16="http://schemas.microsoft.com/office/drawing/2014/main" id="{B4C843F0-96F8-4DFC-93E8-E3533F2238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3" name="Picture 2">
            <a:extLst>
              <a:ext uri="{FF2B5EF4-FFF2-40B4-BE49-F238E27FC236}">
                <a16:creationId xmlns:a16="http://schemas.microsoft.com/office/drawing/2014/main" id="{5903705D-6B85-4C80-BE96-0BF58917306C}"/>
              </a:ext>
            </a:extLst>
          </p:cNvPr>
          <p:cNvPicPr>
            <a:picLocks noChangeAspect="1"/>
          </p:cNvPicPr>
          <p:nvPr/>
        </p:nvPicPr>
        <p:blipFill rotWithShape="1">
          <a:blip r:embed="rId2"/>
          <a:srcRect r="1" b="6264"/>
          <a:stretch/>
        </p:blipFill>
        <p:spPr>
          <a:xfrm>
            <a:off x="643467" y="643467"/>
            <a:ext cx="10905066" cy="5571066"/>
          </a:xfrm>
          <a:prstGeom prst="rect">
            <a:avLst/>
          </a:prstGeom>
        </p:spPr>
      </p:pic>
    </p:spTree>
    <p:extLst>
      <p:ext uri="{BB962C8B-B14F-4D97-AF65-F5344CB8AC3E}">
        <p14:creationId xmlns:p14="http://schemas.microsoft.com/office/powerpoint/2010/main" val="2592214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3" name="Rectangle 12">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4" name="Picture 3" descr="Text&#10;&#10;Description automatically generated">
            <a:extLst>
              <a:ext uri="{FF2B5EF4-FFF2-40B4-BE49-F238E27FC236}">
                <a16:creationId xmlns:a16="http://schemas.microsoft.com/office/drawing/2014/main" id="{AC382DD7-FC80-43EE-B92C-4D14C1E75898}"/>
              </a:ext>
            </a:extLst>
          </p:cNvPr>
          <p:cNvPicPr>
            <a:picLocks noChangeAspect="1"/>
          </p:cNvPicPr>
          <p:nvPr/>
        </p:nvPicPr>
        <p:blipFill>
          <a:blip r:embed="rId2"/>
          <a:stretch>
            <a:fillRect/>
          </a:stretch>
        </p:blipFill>
        <p:spPr>
          <a:xfrm>
            <a:off x="984930" y="643467"/>
            <a:ext cx="10222139" cy="5571066"/>
          </a:xfrm>
          <a:prstGeom prst="rect">
            <a:avLst/>
          </a:prstGeom>
        </p:spPr>
      </p:pic>
    </p:spTree>
    <p:extLst>
      <p:ext uri="{BB962C8B-B14F-4D97-AF65-F5344CB8AC3E}">
        <p14:creationId xmlns:p14="http://schemas.microsoft.com/office/powerpoint/2010/main" val="1209876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1E94681D-2A4C-4A8D-B9B5-31D440D03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EC7E010-C712-408D-9787-0842AFC9F4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0503FCEF-A9BA-4991-9220-E36615FB8B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pic>
        <p:nvPicPr>
          <p:cNvPr id="2" name="Picture 1">
            <a:extLst>
              <a:ext uri="{FF2B5EF4-FFF2-40B4-BE49-F238E27FC236}">
                <a16:creationId xmlns:a16="http://schemas.microsoft.com/office/drawing/2014/main" id="{CC4853F1-F3DD-4953-BCBD-DD61BA069EEA}"/>
              </a:ext>
            </a:extLst>
          </p:cNvPr>
          <p:cNvPicPr>
            <a:picLocks noChangeAspect="1"/>
          </p:cNvPicPr>
          <p:nvPr/>
        </p:nvPicPr>
        <p:blipFill>
          <a:blip r:embed="rId2"/>
          <a:stretch>
            <a:fillRect/>
          </a:stretch>
        </p:blipFill>
        <p:spPr>
          <a:xfrm>
            <a:off x="984930" y="643467"/>
            <a:ext cx="10222139" cy="5571066"/>
          </a:xfrm>
          <a:prstGeom prst="rect">
            <a:avLst/>
          </a:prstGeom>
        </p:spPr>
      </p:pic>
    </p:spTree>
    <p:extLst>
      <p:ext uri="{BB962C8B-B14F-4D97-AF65-F5344CB8AC3E}">
        <p14:creationId xmlns:p14="http://schemas.microsoft.com/office/powerpoint/2010/main" val="128932996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Me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Savon">
      <a:majorFont>
        <a:latin typeface="Avenir Next LT Pro Light"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venir Next LT Pro"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Override1.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75FBC4-9D33-46BE-911D-419763BA9AF9}">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294F055B-D391-44D3-A87A-BCD07BD5A31C}">
  <ds:schemaRefs>
    <ds:schemaRef ds:uri="http://schemas.microsoft.com/sharepoint/v3/contenttype/forms"/>
  </ds:schemaRefs>
</ds:datastoreItem>
</file>

<file path=customXml/itemProps3.xml><?xml version="1.0" encoding="utf-8"?>
<ds:datastoreItem xmlns:ds="http://schemas.openxmlformats.org/officeDocument/2006/customXml" ds:itemID="{26DBD101-FC0A-4B21-82B0-57CAA7AEEC7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TotalTime>
  <Words>162</Words>
  <Application>Microsoft Office PowerPoint</Application>
  <PresentationFormat>Widescreen</PresentationFormat>
  <Paragraphs>6</Paragraphs>
  <Slides>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Avenir Next LT Pro</vt:lpstr>
      <vt:lpstr>Avenir Next LT Pro Light</vt:lpstr>
      <vt:lpstr>Garamond</vt:lpstr>
      <vt:lpstr>SavonVTI</vt:lpstr>
      <vt:lpstr>Final project</vt:lpstr>
      <vt:lpstr>Safe Calculator</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dc:title>
  <dc:creator>Mary Cris Macellones</dc:creator>
  <cp:lastModifiedBy>Mary Cris Macellones</cp:lastModifiedBy>
  <cp:revision>2</cp:revision>
  <dcterms:created xsi:type="dcterms:W3CDTF">2020-11-13T20:29:25Z</dcterms:created>
  <dcterms:modified xsi:type="dcterms:W3CDTF">2020-11-13T20:39:33Z</dcterms:modified>
</cp:coreProperties>
</file>